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9" r:id="rId11"/>
    <p:sldId id="264" r:id="rId12"/>
    <p:sldId id="268" r:id="rId1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5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520" cy="6140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520" cy="6140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520" cy="6140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520" cy="6140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6000" b="0" strike="noStrike" cap="sm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Autonomous Intersection Management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9202320" y="6001920"/>
            <a:ext cx="293040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Ahmed Fayed &amp; Alex Winger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66920" y="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Project Scope &amp; Completion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466920" y="158508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28600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4-way 3-dedicated-lane intersection with a centralized architecture and minimum V2V communication.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No communication failure, delay, or execution error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are using ROS and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RViz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for visualization.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Update: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Visualization with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RViz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done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More advanced Adaptive Cruise Control (ACC) developed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752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Different System modes (including our improved policy)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57200" y="274320"/>
            <a:ext cx="6482160" cy="132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Our Policy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150_20_angle_2_edited">
            <a:hlinkClick r:id="" action="ppaction://media"/>
            <a:extLst>
              <a:ext uri="{FF2B5EF4-FFF2-40B4-BE49-F238E27FC236}">
                <a16:creationId xmlns:a16="http://schemas.microsoft.com/office/drawing/2014/main" id="{B9EDEC45-7046-4DEF-97D6-545C3AA6FF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033" y="938880"/>
            <a:ext cx="9719933" cy="54674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16600" y="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Challenges &amp; Time Crunch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455760" y="1496879"/>
            <a:ext cx="10506600" cy="38343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Developing a stress testing technique (on hold)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indent="-2412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ACC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was too simple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indent="-2412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RVIZ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Not being able to accurately display Tesla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stl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file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90800" lvl="1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Small edge cases cause undesirable behavior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22360" y="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Collision Avoidance Policy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98320" y="1640880"/>
            <a:ext cx="10362600" cy="395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Try trajectory with desired velocity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Identify point of collision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Slow down or speed up car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Try new trajectory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Try opposite speed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Return success or failure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522360" y="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Measures of Success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598320" y="1640880"/>
            <a:ext cx="10362600" cy="3958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Comparing efficiency (delay) between different modes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00240" lvl="2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Traffic Lights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00240" lvl="2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Stops Signs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00240" lvl="2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Dresner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&amp; Stone’s policy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00240" lvl="2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Our policy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Our policy should at least provide shorter delays than current Traffic Light and Stop sign systems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Stretch goal: Shorter delay than </a:t>
            </a:r>
            <a:r>
              <a:rPr lang="en-US" sz="2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Dresner</a:t>
            </a: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&amp; Stone’s policy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330C7-D572-468D-9E4B-4964130E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C468E6-A78A-4D47-9FD9-117DBF852712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ll_policies_short1">
            <a:hlinkClick r:id="" action="ppaction://media"/>
            <a:extLst>
              <a:ext uri="{FF2B5EF4-FFF2-40B4-BE49-F238E27FC236}">
                <a16:creationId xmlns:a16="http://schemas.microsoft.com/office/drawing/2014/main" id="{B6DFE404-3EBC-41DF-9771-91166DD9EF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2"/>
          <p:cNvSpPr/>
          <p:nvPr/>
        </p:nvSpPr>
        <p:spPr>
          <a:xfrm>
            <a:off x="640440" y="2057760"/>
            <a:ext cx="10972080" cy="397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E72044-7864-4619-AFB7-B603D4ADEFD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79480" y="-83127"/>
            <a:ext cx="10332360" cy="6941127"/>
          </a:xfrm>
          <a:prstGeom prst="rect">
            <a:avLst/>
          </a:prstGeom>
          <a:ln>
            <a:noFill/>
          </a:ln>
        </p:spPr>
      </p:pic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BB8278E5-8AC3-4BF9-94C6-8A9B9022E3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8851265"/>
              </p:ext>
            </p:extLst>
          </p:nvPr>
        </p:nvGraphicFramePr>
        <p:xfrm>
          <a:off x="2449485" y="509849"/>
          <a:ext cx="5092932" cy="2286000"/>
        </p:xfrm>
        <a:graphic>
          <a:graphicData uri="http://schemas.openxmlformats.org/drawingml/2006/table">
            <a:tbl>
              <a:tblPr/>
              <a:tblGrid>
                <a:gridCol w="727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7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4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4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745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74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82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24674"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Policy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40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80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120 cars/ 20 sec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759"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Ours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0.031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0.068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0.084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0.206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0.326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1.957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683"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Dresner</a:t>
                      </a:r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/Stone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0.026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0.057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0.105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0.575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0.667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2.898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6196"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Traffic Light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12.078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11.485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14.336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24.584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26.250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25.607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196"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Stop Sign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10.610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12.849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15.846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19.062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22.582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23.050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386896" y="60240"/>
            <a:ext cx="10514520" cy="132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/>
                <a:ea typeface="DejaVu Sans"/>
              </a:rPr>
              <a:t>Extra Video w/ Tesla STL (Not Accurate)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video_policy0_100_tesla2">
            <a:hlinkClick r:id="" action="ppaction://media"/>
            <a:extLst>
              <a:ext uri="{FF2B5EF4-FFF2-40B4-BE49-F238E27FC236}">
                <a16:creationId xmlns:a16="http://schemas.microsoft.com/office/drawing/2014/main" id="{D786DFCC-3227-4F33-A0ED-4073157FE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3885" y="1140430"/>
            <a:ext cx="8304229" cy="5233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2688</TotalTime>
  <Words>249</Words>
  <Application>Microsoft Office PowerPoint</Application>
  <PresentationFormat>Widescreen</PresentationFormat>
  <Paragraphs>68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Andalus</vt:lpstr>
      <vt:lpstr>Arial</vt:lpstr>
      <vt:lpstr>Calibri</vt:lpstr>
      <vt:lpstr>Symbol</vt:lpstr>
      <vt:lpstr>Wingdings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Intersection Management</dc:title>
  <dc:subject/>
  <dc:creator>Ahmed Fayed</dc:creator>
  <dc:description/>
  <cp:lastModifiedBy>Ahmed Fayed</cp:lastModifiedBy>
  <cp:revision>90</cp:revision>
  <dcterms:created xsi:type="dcterms:W3CDTF">2019-10-18T21:37:55Z</dcterms:created>
  <dcterms:modified xsi:type="dcterms:W3CDTF">2019-12-05T22:41:07Z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